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7" r:id="rId2"/>
    <p:sldId id="286" r:id="rId3"/>
    <p:sldId id="256" r:id="rId4"/>
    <p:sldId id="293" r:id="rId5"/>
    <p:sldId id="258" r:id="rId6"/>
    <p:sldId id="257" r:id="rId7"/>
    <p:sldId id="259" r:id="rId8"/>
    <p:sldId id="260" r:id="rId9"/>
    <p:sldId id="271" r:id="rId10"/>
    <p:sldId id="261" r:id="rId11"/>
    <p:sldId id="266" r:id="rId12"/>
    <p:sldId id="265" r:id="rId13"/>
    <p:sldId id="272" r:id="rId14"/>
    <p:sldId id="263" r:id="rId15"/>
    <p:sldId id="262" r:id="rId16"/>
    <p:sldId id="273" r:id="rId17"/>
    <p:sldId id="275" r:id="rId18"/>
    <p:sldId id="276" r:id="rId19"/>
    <p:sldId id="267" r:id="rId20"/>
    <p:sldId id="277" r:id="rId21"/>
    <p:sldId id="278" r:id="rId22"/>
    <p:sldId id="279" r:id="rId23"/>
    <p:sldId id="280" r:id="rId24"/>
    <p:sldId id="290" r:id="rId25"/>
    <p:sldId id="288" r:id="rId26"/>
    <p:sldId id="289" r:id="rId27"/>
    <p:sldId id="291" r:id="rId28"/>
    <p:sldId id="292" r:id="rId29"/>
    <p:sldId id="294" r:id="rId30"/>
    <p:sldId id="295" r:id="rId31"/>
    <p:sldId id="296" r:id="rId32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B8B"/>
    <a:srgbClr val="F1DA87"/>
    <a:srgbClr val="F0DA88"/>
    <a:srgbClr val="EBD381"/>
    <a:srgbClr val="F1DB89"/>
    <a:srgbClr val="F2DB8C"/>
    <a:srgbClr val="F1DB8A"/>
    <a:srgbClr val="EED684"/>
    <a:srgbClr val="E7CD7D"/>
    <a:srgbClr val="EFD7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-20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CAFC3-8656-4651-945B-F92B8CEB7C7D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419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65FE9-2D4E-45F7-964A-7F43475156E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75933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3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6486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4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44467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 smtClean="0"/>
              <a:t>CÓDIGO SOCIAL DEL SEXO</a:t>
            </a:r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5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80671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La niñez es un punto clave por estos dos puntos: etapa</a:t>
            </a:r>
            <a:r>
              <a:rPr lang="es-MX" baseline="0" dirty="0" smtClean="0"/>
              <a:t> de aprendizaje y los códigos están en constante cuestionamiento.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6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53386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 smtClean="0"/>
              <a:t>Lo</a:t>
            </a:r>
            <a:r>
              <a:rPr lang="es-419" baseline="0" dirty="0" smtClean="0"/>
              <a:t> ya establecido es inamovible, lo único correcto.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7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31983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8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1911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 smtClean="0"/>
              <a:t>COMPROBACIÓN:</a:t>
            </a:r>
            <a:r>
              <a:rPr lang="es-419" baseline="0" dirty="0" smtClean="0"/>
              <a:t> Entrevistas y observación. Padres e infantes en comunidades conservadoras. </a:t>
            </a:r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9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74670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10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41177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11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56384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Hablando sobre los hijos: Recompensa para educar a los hijos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12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4613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13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58251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14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49992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15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50097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Actividad con niños para identificar la</a:t>
            </a:r>
            <a:r>
              <a:rPr lang="es-MX" baseline="0" dirty="0" smtClean="0"/>
              <a:t> situación de la ideología machista en el nivel preescolar.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16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747374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SEGUNDA OBSERVACIÓN: Urbana. Shock cultural/La</a:t>
            </a:r>
            <a:r>
              <a:rPr lang="es-MX" baseline="0" dirty="0" smtClean="0"/>
              <a:t> actividad fue supervisada por la </a:t>
            </a:r>
            <a:r>
              <a:rPr lang="es-MX" baseline="0" dirty="0" err="1" smtClean="0"/>
              <a:t>mtra</a:t>
            </a:r>
            <a:r>
              <a:rPr lang="es-MX" baseline="0" dirty="0" smtClean="0"/>
              <a:t> lo que ayudó a que el grupo se mostrara más comedido.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17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6962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ENTREVISTA</a:t>
            </a:r>
            <a:r>
              <a:rPr lang="es-MX" baseline="0" dirty="0" smtClean="0"/>
              <a:t> para conocer los procesos educativos de un instituto que trata con niños tan pequeños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18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66696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NUESTRO PROBLEMA IDENTIFICADO: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19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08723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20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677905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21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630915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22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53789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23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5987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28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508920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29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55570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30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490631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419" dirty="0" smtClean="0"/>
              <a:t>El propósito es emprender con acciones reales para combatir el problema desde raíz, creemos que la educación es una base sólida para comenzar y que en las generaciones venideras la situación pueda ser mejor. No dejemos que la ideología retrograda se siga reproduciendo, no hay que dejar pasar el tiempo o las consecuencias </a:t>
            </a:r>
            <a:r>
              <a:rPr lang="es-419" smtClean="0"/>
              <a:t>podrían </a:t>
            </a:r>
            <a:r>
              <a:rPr lang="es-419" smtClean="0"/>
              <a:t>acrecentarse</a:t>
            </a:r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65FE9-2D4E-45F7-964A-7F43475156E3}" type="slidenum">
              <a:rPr lang="es-419" smtClean="0"/>
              <a:t>31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40345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258652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0242524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7011066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5515376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2220483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295836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3637313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2510035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209684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1065873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2176472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98B88-4F4E-4F22-A562-CEA53570987E}" type="datetimeFigureOut">
              <a:rPr lang="es-419" smtClean="0"/>
              <a:t>9/5/2019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EAA29-6D6E-4690-8518-F55488E1E2F6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8535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199" y="1772045"/>
            <a:ext cx="10515600" cy="1325563"/>
          </a:xfrm>
        </p:spPr>
        <p:txBody>
          <a:bodyPr/>
          <a:lstStyle/>
          <a:p>
            <a:pPr algn="ctr"/>
            <a:r>
              <a:rPr lang="es-419" dirty="0" smtClean="0"/>
              <a:t>Reproducción del machismo en la niñez</a:t>
            </a:r>
            <a:endParaRPr lang="es-419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838199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419" sz="2800" dirty="0" smtClean="0"/>
              <a:t>Blanca Herrera &amp; Adam Ángeles</a:t>
            </a:r>
            <a:endParaRPr lang="es-419" sz="28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38199" y="34289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419" sz="2000" dirty="0" smtClean="0"/>
              <a:t>Proyecto Integral Interactivo I</a:t>
            </a:r>
            <a:endParaRPr lang="es-419" sz="2000" dirty="0"/>
          </a:p>
        </p:txBody>
      </p:sp>
    </p:spTree>
    <p:extLst>
      <p:ext uri="{BB962C8B-B14F-4D97-AF65-F5344CB8AC3E}">
        <p14:creationId xmlns:p14="http://schemas.microsoft.com/office/powerpoint/2010/main" val="1883118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SE 1- La perspectiva de Género en la Infanci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27599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23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21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" y="0"/>
            <a:ext cx="12205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85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" y="0"/>
            <a:ext cx="12213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02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63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761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403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2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63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27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" y="-26126"/>
            <a:ext cx="12205063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27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" y="-13063"/>
            <a:ext cx="12283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66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94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" y="-13064"/>
            <a:ext cx="12205063" cy="687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6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" y="-39190"/>
            <a:ext cx="12205063" cy="68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7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56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190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95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0"/>
            <a:ext cx="12283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27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16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92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63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0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548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B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04" y="-98474"/>
            <a:ext cx="10841501" cy="813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31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A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07" y="-98474"/>
            <a:ext cx="10841501" cy="813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36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73" y="-98474"/>
            <a:ext cx="10841501" cy="813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22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A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73" y="-98473"/>
            <a:ext cx="10841501" cy="813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89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94" y="-105508"/>
            <a:ext cx="10850880" cy="813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710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444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5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originals/60/31/82/60318297f0b4fab42df61c1971a4d8b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617" y="-15988"/>
            <a:ext cx="4765965" cy="687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422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Naranja amarillo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3974</TotalTime>
  <Words>218</Words>
  <Application>Microsoft Office PowerPoint</Application>
  <PresentationFormat>Panorámica</PresentationFormat>
  <Paragraphs>38</Paragraphs>
  <Slides>31</Slides>
  <Notes>25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Tema de Office</vt:lpstr>
      <vt:lpstr>Reproducción del machismo en la niñez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Blanca</dc:creator>
  <cp:lastModifiedBy>Blanca</cp:lastModifiedBy>
  <cp:revision>44</cp:revision>
  <dcterms:created xsi:type="dcterms:W3CDTF">2019-04-28T07:41:23Z</dcterms:created>
  <dcterms:modified xsi:type="dcterms:W3CDTF">2019-05-09T19:38:49Z</dcterms:modified>
</cp:coreProperties>
</file>